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84" r:id="rId3"/>
    <p:sldId id="283" r:id="rId4"/>
    <p:sldId id="285" r:id="rId5"/>
    <p:sldId id="286" r:id="rId6"/>
    <p:sldId id="287" r:id="rId7"/>
    <p:sldId id="288" r:id="rId8"/>
    <p:sldId id="290" r:id="rId9"/>
    <p:sldId id="289" r:id="rId10"/>
    <p:sldId id="258" r:id="rId11"/>
    <p:sldId id="279" r:id="rId12"/>
    <p:sldId id="291" r:id="rId13"/>
    <p:sldId id="281" r:id="rId14"/>
    <p:sldId id="282" r:id="rId15"/>
    <p:sldId id="280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504F7AB-DDD8-4AF9-B563-6A8E00A3AA80}">
          <p14:sldIdLst>
            <p14:sldId id="256"/>
            <p14:sldId id="284"/>
          </p14:sldIdLst>
        </p14:section>
        <p14:section name="Раздел без заголовка" id="{A4425C01-6FDE-46E0-AC69-25E8E50396FA}">
          <p14:sldIdLst>
            <p14:sldId id="283"/>
            <p14:sldId id="285"/>
            <p14:sldId id="286"/>
            <p14:sldId id="287"/>
            <p14:sldId id="288"/>
            <p14:sldId id="290"/>
            <p14:sldId id="289"/>
            <p14:sldId id="258"/>
            <p14:sldId id="279"/>
            <p14:sldId id="291"/>
            <p14:sldId id="281"/>
            <p14:sldId id="282"/>
            <p14:sldId id="280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7D1"/>
    <a:srgbClr val="D6EEA5"/>
    <a:srgbClr val="4A7D44"/>
    <a:srgbClr val="3AB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41" autoAdjust="0"/>
  </p:normalViewPr>
  <p:slideViewPr>
    <p:cSldViewPr snapToGrid="0">
      <p:cViewPr varScale="1">
        <p:scale>
          <a:sx n="106" d="100"/>
          <a:sy n="106" d="100"/>
        </p:scale>
        <p:origin x="7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C87E5-E52E-4A5A-BACE-E4B5C810C6FC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BB243-EDB4-41D0-A70E-733FF95D5F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492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latin typeface="Segoe Script" panose="030B0504020000000003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BB243-EDB4-41D0-A70E-733FF95D5F3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620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8F9A-4ADF-4F5E-9484-B516C4721E6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5896-5A27-4C55-94DE-F1EFF3248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685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8F9A-4ADF-4F5E-9484-B516C4721E6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5896-5A27-4C55-94DE-F1EFF3248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049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8F9A-4ADF-4F5E-9484-B516C4721E6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5896-5A27-4C55-94DE-F1EFF32485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5089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8F9A-4ADF-4F5E-9484-B516C4721E6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5896-5A27-4C55-94DE-F1EFF3248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88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8F9A-4ADF-4F5E-9484-B516C4721E6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5896-5A27-4C55-94DE-F1EFF32485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2106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8F9A-4ADF-4F5E-9484-B516C4721E6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5896-5A27-4C55-94DE-F1EFF3248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015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8F9A-4ADF-4F5E-9484-B516C4721E6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5896-5A27-4C55-94DE-F1EFF3248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013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8F9A-4ADF-4F5E-9484-B516C4721E6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5896-5A27-4C55-94DE-F1EFF3248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450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8F9A-4ADF-4F5E-9484-B516C4721E6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5896-5A27-4C55-94DE-F1EFF3248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862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8F9A-4ADF-4F5E-9484-B516C4721E6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5896-5A27-4C55-94DE-F1EFF3248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982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8F9A-4ADF-4F5E-9484-B516C4721E6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5896-5A27-4C55-94DE-F1EFF3248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927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8F9A-4ADF-4F5E-9484-B516C4721E6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5896-5A27-4C55-94DE-F1EFF3248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212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8F9A-4ADF-4F5E-9484-B516C4721E6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5896-5A27-4C55-94DE-F1EFF3248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45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8F9A-4ADF-4F5E-9484-B516C4721E6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5896-5A27-4C55-94DE-F1EFF3248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156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8F9A-4ADF-4F5E-9484-B516C4721E6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5896-5A27-4C55-94DE-F1EFF3248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178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8F9A-4ADF-4F5E-9484-B516C4721E6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5896-5A27-4C55-94DE-F1EFF3248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865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  <a:alpha val="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38F9A-4ADF-4F5E-9484-B516C4721E6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BCB5896-5A27-4C55-94DE-F1EFF3248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55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sai.ru/content/672/novosti/Green-Volunteers-kuzbasskoi-gsha-delaem-mir-luchshe.html" TargetMode="External"/><Relationship Id="rId2" Type="http://schemas.openxmlformats.org/officeDocument/2006/relationships/hyperlink" Target="https://youtu.be/v6QFFuDRcf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E0D8EA-2BCE-46A9-9E25-2100F20E2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7075" y="2190733"/>
            <a:ext cx="9616955" cy="21929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i="1" dirty="0">
                <a:solidFill>
                  <a:schemeClr val="tx1"/>
                </a:solidFill>
              </a:rPr>
              <a:t>Экологическое образование обучающихся и школьников в Кузбасской ГСХА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F208D23-928F-4BD1-8364-03BA2982EBBD}"/>
              </a:ext>
            </a:extLst>
          </p:cNvPr>
          <p:cNvSpPr/>
          <p:nvPr/>
        </p:nvSpPr>
        <p:spPr>
          <a:xfrm>
            <a:off x="4677061" y="4879802"/>
            <a:ext cx="6096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КУЗБАССКИЙ ОБРАЗОВАТЕЛЬНЫЙ ФОРУМ-2021</a:t>
            </a:r>
          </a:p>
          <a:p>
            <a:endParaRPr lang="ru-RU" b="1" i="1" dirty="0"/>
          </a:p>
          <a:p>
            <a:r>
              <a:rPr lang="ru-RU" b="1" i="1" dirty="0"/>
              <a:t>Проект «Экологическое образование в лицах»</a:t>
            </a:r>
          </a:p>
          <a:p>
            <a:endParaRPr lang="ru-RU" b="1" dirty="0"/>
          </a:p>
          <a:p>
            <a:r>
              <a:rPr lang="ru-RU" b="1" dirty="0"/>
              <a:t>Декан Инженерного факультета Кузбасской ГСХА, </a:t>
            </a:r>
            <a:r>
              <a:rPr lang="ru-RU" b="1" dirty="0" err="1"/>
              <a:t>к.т.н</a:t>
            </a:r>
            <a:r>
              <a:rPr lang="ru-RU" b="1" dirty="0"/>
              <a:t>, доцент</a:t>
            </a:r>
            <a:br>
              <a:rPr lang="ru-RU" b="1" dirty="0"/>
            </a:br>
            <a:r>
              <a:rPr lang="ru-RU" b="1" dirty="0"/>
              <a:t>Стенина Наталья Александровна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32D09A2-2075-4D4B-8615-F4A0CCE34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986" y="5094514"/>
            <a:ext cx="2649013" cy="1763486"/>
          </a:xfrm>
          <a:prstGeom prst="rect">
            <a:avLst/>
          </a:prstGeom>
          <a:gradFill>
            <a:gsLst>
              <a:gs pos="99000">
                <a:schemeClr val="accent1">
                  <a:lumMod val="5000"/>
                  <a:lumOff val="95000"/>
                </a:schemeClr>
              </a:gs>
              <a:gs pos="97000">
                <a:schemeClr val="accent1">
                  <a:lumMod val="5000"/>
                  <a:lumOff val="95000"/>
                </a:schemeClr>
              </a:gs>
              <a:gs pos="96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effectLst>
            <a:outerShdw dir="10380000" sx="127000" sy="127000" algn="ctr" rotWithShape="0">
              <a:srgbClr val="EBF7D1">
                <a:alpha val="0"/>
              </a:srgbClr>
            </a:outerShdw>
            <a:softEdge rad="635000"/>
          </a:effectLst>
        </p:spPr>
      </p:pic>
      <p:pic>
        <p:nvPicPr>
          <p:cNvPr id="6146" name="Picture 2" descr="C:\Users\Стенины\Desktop\картинки для презентаций\normas_y_buenas_practica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98552"/>
            <a:ext cx="3352800" cy="476250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2E7358-D367-4AA5-ACFF-60EA3954B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86" y="167837"/>
            <a:ext cx="2656723" cy="216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87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EDE7F3-860D-4EE0-A9B4-129196435781}"/>
              </a:ext>
            </a:extLst>
          </p:cNvPr>
          <p:cNvSpPr txBox="1"/>
          <p:nvPr/>
        </p:nvSpPr>
        <p:spPr>
          <a:xfrm>
            <a:off x="1505730" y="6334780"/>
            <a:ext cx="6929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solidFill>
                  <a:srgbClr val="3AB5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«Экологический патруль»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4F3B3131-0194-4F21-BCC7-6A72AEEDB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13" y="1975010"/>
            <a:ext cx="9774767" cy="2651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результативности контроля актуального состояния окружающей среды за счет вовлечения детей и молодежи в процесс экологического мониторинга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86BD3A-8D24-4D8C-B565-E0B693BC8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02" y="5200650"/>
            <a:ext cx="1688992" cy="16889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55F9F7-9F27-4A95-A881-71EF864D9C64}"/>
              </a:ext>
            </a:extLst>
          </p:cNvPr>
          <p:cNvSpPr txBox="1"/>
          <p:nvPr/>
        </p:nvSpPr>
        <p:spPr>
          <a:xfrm>
            <a:off x="1325879" y="480060"/>
            <a:ext cx="620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«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ЭкоПатруль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A9E83DB-E5D2-4A6F-AC96-DEA809F05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298198"/>
            <a:ext cx="3390900" cy="3559802"/>
          </a:xfrm>
          <a:prstGeom prst="rect">
            <a:avLst/>
          </a:prstGeom>
          <a:gradFill>
            <a:gsLst>
              <a:gs pos="99000">
                <a:schemeClr val="accent1">
                  <a:lumMod val="5000"/>
                  <a:lumOff val="95000"/>
                </a:schemeClr>
              </a:gs>
              <a:gs pos="97000">
                <a:schemeClr val="accent1">
                  <a:lumMod val="5000"/>
                  <a:lumOff val="95000"/>
                </a:schemeClr>
              </a:gs>
              <a:gs pos="96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effectLst>
            <a:outerShdw blurRad="63500" sx="102000" sy="102000" algn="ctr" rotWithShape="0">
              <a:schemeClr val="accent1">
                <a:alpha val="40000"/>
              </a:schemeClr>
            </a:outerShd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813749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BA4CFB-608D-4E52-9C02-4F5174AC2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683" b="89965" l="5136" r="91239">
                        <a14:foregroundMark x1="44864" y1="32042" x2="44864" y2="32042"/>
                        <a14:foregroundMark x1="31420" y1="18134" x2="31420" y2="18134"/>
                        <a14:foregroundMark x1="50151" y1="16373" x2="50151" y2="16373"/>
                        <a14:foregroundMark x1="5136" y1="42958" x2="5136" y2="42958"/>
                        <a14:foregroundMark x1="42447" y1="66549" x2="42447" y2="66549"/>
                        <a14:foregroundMark x1="61934" y1="20246" x2="61934" y2="20246"/>
                        <a14:foregroundMark x1="91239" y1="45599" x2="91239" y2="45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233" y="2947889"/>
            <a:ext cx="2814814" cy="2617288"/>
          </a:xfrm>
          <a:prstGeom prst="rect">
            <a:avLst/>
          </a:prstGeom>
          <a:gradFill>
            <a:gsLst>
              <a:gs pos="99000">
                <a:schemeClr val="accent1">
                  <a:lumMod val="5000"/>
                  <a:lumOff val="95000"/>
                </a:schemeClr>
              </a:gs>
              <a:gs pos="97000">
                <a:schemeClr val="accent1">
                  <a:lumMod val="5000"/>
                  <a:lumOff val="95000"/>
                </a:schemeClr>
              </a:gs>
              <a:gs pos="96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effectLst>
            <a:outerShdw blurRad="63500" sx="102000" sy="102000" algn="ctr" rotWithShape="0">
              <a:schemeClr val="accent1">
                <a:alpha val="40000"/>
              </a:schemeClr>
            </a:outerShdw>
            <a:softEdge rad="6350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55850F-EFED-438D-A523-4ACC8A339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008" y="0"/>
            <a:ext cx="10164553" cy="789830"/>
          </a:xfrm>
        </p:spPr>
        <p:txBody>
          <a:bodyPr>
            <a:normAutofit fontScale="90000"/>
          </a:bodyPr>
          <a:lstStyle/>
          <a:p>
            <a:b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Пилотный</a:t>
            </a: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рассчитан на 2019-2020 годы</a:t>
            </a:r>
            <a:endParaRPr lang="ru-RU" sz="40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1E87EA-AD02-4570-A44F-DED7F1D86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0359" y="656385"/>
            <a:ext cx="9560982" cy="56137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заявок 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 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«Чистый воздух»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665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Проектов по России 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 от Кузбасса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школьников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педагогов 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- Кузбасс номер 1 в России!!!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692809-2E53-4F1F-B09E-3C4281C5AAC8}"/>
              </a:ext>
            </a:extLst>
          </p:cNvPr>
          <p:cNvSpPr txBox="1"/>
          <p:nvPr/>
        </p:nvSpPr>
        <p:spPr>
          <a:xfrm>
            <a:off x="1505730" y="6334780"/>
            <a:ext cx="6929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solidFill>
                  <a:srgbClr val="3AB5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«Экологический патруль»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922EE6-52EF-4096-8D64-4A3EF1311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02" y="5200650"/>
            <a:ext cx="1688992" cy="16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17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5" name="Picture 7" descr="C:\Users\Стенины\Desktop\DSC083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786" y="168676"/>
            <a:ext cx="4953229" cy="3302493"/>
          </a:xfrm>
          <a:prstGeom prst="rect">
            <a:avLst/>
          </a:prstGeom>
          <a:noFill/>
        </p:spPr>
      </p:pic>
      <p:pic>
        <p:nvPicPr>
          <p:cNvPr id="7170" name="Picture 2" descr="C:\Users\Стенины\Desktop\DSC0837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82" y="3544734"/>
            <a:ext cx="4969899" cy="3313266"/>
          </a:xfrm>
          <a:prstGeom prst="rect">
            <a:avLst/>
          </a:prstGeom>
          <a:noFill/>
        </p:spPr>
      </p:pic>
      <p:pic>
        <p:nvPicPr>
          <p:cNvPr id="7176" name="Picture 8" descr="C:\Users\Стенины\Desktop\DSC083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1" y="0"/>
            <a:ext cx="5498892" cy="3666061"/>
          </a:xfrm>
          <a:prstGeom prst="rect">
            <a:avLst/>
          </a:prstGeom>
          <a:noFill/>
        </p:spPr>
      </p:pic>
      <p:pic>
        <p:nvPicPr>
          <p:cNvPr id="7172" name="Picture 4" descr="http://www.ksai.ru/upload/images/2020/08/25/63971fad-2dbd-4232-aeec-3e130004369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40661" y="3387817"/>
            <a:ext cx="5205274" cy="34701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2" descr="C:\Users\Стенины\Desktop\ЭКОПАТРУЛЬ2020\ЭКОПАТРУЛЬ ПРОЕКТЫ проверка\7dcb65f5faa32f308affe510e821080f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43461" cy="4082596"/>
          </a:xfrm>
          <a:prstGeom prst="rect">
            <a:avLst/>
          </a:prstGeom>
          <a:noFill/>
        </p:spPr>
      </p:pic>
      <p:pic>
        <p:nvPicPr>
          <p:cNvPr id="6" name="Picture 14" descr="s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8729" y="0"/>
            <a:ext cx="4403271" cy="5871028"/>
          </a:xfrm>
          <a:prstGeom prst="rect">
            <a:avLst/>
          </a:prstGeom>
          <a:noFill/>
        </p:spPr>
      </p:pic>
      <p:pic>
        <p:nvPicPr>
          <p:cNvPr id="5" name="Picture 6" descr="C:\Users\Стенины\Desktop\ЭКОПАТРУЛЬ2020\ЭКОПАТРУЛЬ ПРОЕКТЫ проверка\d73a782462391c104cc56d43561c1da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97433" y="3984171"/>
            <a:ext cx="4194567" cy="2873829"/>
          </a:xfrm>
          <a:prstGeom prst="rect">
            <a:avLst/>
          </a:prstGeom>
          <a:noFill/>
        </p:spPr>
      </p:pic>
      <p:pic>
        <p:nvPicPr>
          <p:cNvPr id="7" name="Picture 16" descr="https://reactor.su/uploads/files/projects/6a6473dc530408dbaa1a0c06551ddfe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31129"/>
            <a:ext cx="4858356" cy="2726871"/>
          </a:xfrm>
          <a:prstGeom prst="rect">
            <a:avLst/>
          </a:prstGeom>
          <a:noFill/>
        </p:spPr>
      </p:pic>
      <p:pic>
        <p:nvPicPr>
          <p:cNvPr id="34818" name="Picture 2" descr="som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0354" y="0"/>
            <a:ext cx="4615543" cy="3461657"/>
          </a:xfrm>
          <a:prstGeom prst="rect">
            <a:avLst/>
          </a:prstGeom>
          <a:noFill/>
        </p:spPr>
      </p:pic>
      <p:pic>
        <p:nvPicPr>
          <p:cNvPr id="34820" name="Picture 4" descr="som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33599" y="2473098"/>
            <a:ext cx="3443359" cy="43849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0" name="Picture 10" descr="s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5711" y="3216729"/>
            <a:ext cx="3005692" cy="364127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Стенины\Desktop\ЭКОПАТРУЛЬ2020\ЭКОПАТРУЛЬ ПРОЕКТЫ проверка\7be8e8ff5047467b13a48176fdf5ec9b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34204" cy="3881437"/>
          </a:xfrm>
          <a:prstGeom prst="rect">
            <a:avLst/>
          </a:prstGeom>
          <a:noFill/>
        </p:spPr>
      </p:pic>
      <p:pic>
        <p:nvPicPr>
          <p:cNvPr id="5" name="Picture 20" descr="so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2786" y="3413971"/>
            <a:ext cx="4599214" cy="3444029"/>
          </a:xfrm>
          <a:prstGeom prst="rect">
            <a:avLst/>
          </a:prstGeom>
          <a:noFill/>
        </p:spPr>
      </p:pic>
      <p:pic>
        <p:nvPicPr>
          <p:cNvPr id="35842" name="Picture 2" descr="som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6939" y="0"/>
            <a:ext cx="4565061" cy="3445329"/>
          </a:xfrm>
          <a:prstGeom prst="rect">
            <a:avLst/>
          </a:prstGeom>
          <a:noFill/>
        </p:spPr>
      </p:pic>
      <p:pic>
        <p:nvPicPr>
          <p:cNvPr id="35844" name="Picture 4" descr="som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616099"/>
            <a:ext cx="4322534" cy="3241901"/>
          </a:xfrm>
          <a:prstGeom prst="rect">
            <a:avLst/>
          </a:prstGeom>
          <a:noFill/>
        </p:spPr>
      </p:pic>
      <p:pic>
        <p:nvPicPr>
          <p:cNvPr id="35846" name="Picture 6" descr="som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01383" y="0"/>
            <a:ext cx="4324802" cy="32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20" name="Picture 28" descr="s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6570" y="2094990"/>
            <a:ext cx="4455430" cy="3341572"/>
          </a:xfrm>
          <a:prstGeom prst="rect">
            <a:avLst/>
          </a:prstGeom>
          <a:noFill/>
        </p:spPr>
      </p:pic>
      <p:pic>
        <p:nvPicPr>
          <p:cNvPr id="33803" name="Picture 11" descr="C:\Users\Стенины\Desktop\2e9ca42e475e68d44411d7968827c97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2707" y="0"/>
            <a:ext cx="4209293" cy="280912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5" name="Picture 3" descr="C:\Users\Стенины\Desktop\ЭКОПАТРУЛЬ2020\ЭКОПАТРУЛЬ ПРОЕКТЫ проверка\07d5d940f0da88c80f98d04cb966a45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22715"/>
            <a:ext cx="3505200" cy="2628900"/>
          </a:xfrm>
          <a:prstGeom prst="rect">
            <a:avLst/>
          </a:prstGeom>
          <a:noFill/>
        </p:spPr>
      </p:pic>
      <p:pic>
        <p:nvPicPr>
          <p:cNvPr id="33797" name="Picture 5" descr="C:\Users\Стенины\Desktop\ЭКОПАТРУЛЬ2020\ЭКОПАТРУЛЬ ПРОЕКТЫ проверка\bfcc82277d0fb0d0fed432fc38d737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1197" y="0"/>
            <a:ext cx="4094631" cy="2400301"/>
          </a:xfrm>
          <a:prstGeom prst="rect">
            <a:avLst/>
          </a:prstGeom>
          <a:noFill/>
        </p:spPr>
      </p:pic>
      <p:sp>
        <p:nvSpPr>
          <p:cNvPr id="33800" name="AutoShape 8" descr="s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802" name="AutoShape 10" descr="s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4" name="Picture 2" descr="C:\Users\Стенины\Desktop\ЭКОПАТРУЛЬ2020\ЭКОПАТРУЛЬ ПРОЕКТЫ проверка\0dd13a68c57a60967c59f3247da31b58.pn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1"/>
            <a:ext cx="4547430" cy="2237014"/>
          </a:xfrm>
          <a:prstGeom prst="rect">
            <a:avLst/>
          </a:prstGeom>
          <a:noFill/>
        </p:spPr>
      </p:pic>
      <p:pic>
        <p:nvPicPr>
          <p:cNvPr id="20" name="Picture 8" descr="som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12272" y="4377605"/>
            <a:ext cx="4409161" cy="2480395"/>
          </a:xfrm>
          <a:prstGeom prst="rect">
            <a:avLst/>
          </a:prstGeom>
          <a:noFill/>
        </p:spPr>
      </p:pic>
      <p:pic>
        <p:nvPicPr>
          <p:cNvPr id="33818" name="Picture 26" descr="so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10644" y="1966912"/>
            <a:ext cx="4252684" cy="2392368"/>
          </a:xfrm>
          <a:prstGeom prst="rect">
            <a:avLst/>
          </a:prstGeom>
          <a:noFill/>
        </p:spPr>
      </p:pic>
      <p:pic>
        <p:nvPicPr>
          <p:cNvPr id="33814" name="Picture 22" descr="som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55575" y="4203637"/>
            <a:ext cx="3543298" cy="2654363"/>
          </a:xfrm>
          <a:prstGeom prst="rect">
            <a:avLst/>
          </a:prstGeom>
          <a:noFill/>
        </p:spPr>
      </p:pic>
      <p:pic>
        <p:nvPicPr>
          <p:cNvPr id="33816" name="Picture 24" descr="som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14914" y="4001860"/>
            <a:ext cx="5077086" cy="2856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94879" y="2385640"/>
            <a:ext cx="8596668" cy="388077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b="1" i="1" dirty="0"/>
              <a:t>Спасибо за внимание!!!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430" y="1066800"/>
            <a:ext cx="8596668" cy="1320800"/>
          </a:xfrm>
        </p:spPr>
        <p:txBody>
          <a:bodyPr/>
          <a:lstStyle/>
          <a:p>
            <a:r>
              <a:rPr lang="ru-RU" b="1" i="1" dirty="0"/>
              <a:t>Задача экологического образования и воспитания обучающихся: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6847" y="2995477"/>
            <a:ext cx="8596668" cy="30673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/>
              <a:t>Формирование: </a:t>
            </a:r>
          </a:p>
          <a:p>
            <a:pPr>
              <a:buFont typeface="Arial" pitchFamily="34" charset="0"/>
              <a:buChar char="•"/>
            </a:pPr>
            <a:r>
              <a:rPr lang="ru-RU" sz="3600" b="1" dirty="0"/>
              <a:t>экологического сознания </a:t>
            </a:r>
          </a:p>
          <a:p>
            <a:pPr>
              <a:buFont typeface="Arial" pitchFamily="34" charset="0"/>
              <a:buChar char="•"/>
            </a:pPr>
            <a:r>
              <a:rPr lang="ru-RU" sz="3600" b="1" dirty="0"/>
              <a:t>мышления </a:t>
            </a:r>
          </a:p>
          <a:p>
            <a:pPr>
              <a:buFont typeface="Arial" pitchFamily="34" charset="0"/>
              <a:buChar char="•"/>
            </a:pPr>
            <a:r>
              <a:rPr lang="ru-RU" sz="3600" b="1" dirty="0"/>
              <a:t>экологической культуры</a:t>
            </a:r>
          </a:p>
        </p:txBody>
      </p:sp>
      <p:pic>
        <p:nvPicPr>
          <p:cNvPr id="9217" name="Picture 1" descr="C:\Users\Стенины\Desktop\картинки для презентаций\doctors_video_conference_anim_500_clr_1483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898" y="2736782"/>
            <a:ext cx="4053362" cy="34453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9D968-1A76-48C7-B9B2-3B62DC27A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466123-818E-4B6F-9F5C-1B4633D7B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039" y="2653382"/>
            <a:ext cx="8596668" cy="3880773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659F3C-B477-48CD-A157-A0ACFFF5C387}"/>
              </a:ext>
            </a:extLst>
          </p:cNvPr>
          <p:cNvSpPr/>
          <p:nvPr/>
        </p:nvSpPr>
        <p:spPr>
          <a:xfrm>
            <a:off x="1665300" y="640327"/>
            <a:ext cx="66201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Кузбасская ГСХА пропагандирует </a:t>
            </a:r>
          </a:p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в обществе 5 культур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90FF35-96D7-44D9-8933-1AE7E1DBCC6E}"/>
              </a:ext>
            </a:extLst>
          </p:cNvPr>
          <p:cNvSpPr txBox="1"/>
          <p:nvPr/>
        </p:nvSpPr>
        <p:spPr>
          <a:xfrm>
            <a:off x="611560" y="176711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Экология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992DD-2BE2-4511-AF3E-61F741514015}"/>
              </a:ext>
            </a:extLst>
          </p:cNvPr>
          <p:cNvSpPr txBox="1"/>
          <p:nvPr/>
        </p:nvSpPr>
        <p:spPr>
          <a:xfrm>
            <a:off x="5688896" y="182019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Здоровый образ жизни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B24ACC-31D2-4B92-AAC8-80B81C7A8EBC}"/>
              </a:ext>
            </a:extLst>
          </p:cNvPr>
          <p:cNvSpPr txBox="1"/>
          <p:nvPr/>
        </p:nvSpPr>
        <p:spPr>
          <a:xfrm>
            <a:off x="5688896" y="410408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Предпринимательство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D6F5F1-3C8C-41C5-B353-5414C278295A}"/>
              </a:ext>
            </a:extLst>
          </p:cNvPr>
          <p:cNvSpPr txBox="1"/>
          <p:nvPr/>
        </p:nvSpPr>
        <p:spPr>
          <a:xfrm>
            <a:off x="611560" y="406838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Дизайн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B4E5E1-6BF3-475A-9A7A-A39D4392347D}"/>
              </a:ext>
            </a:extLst>
          </p:cNvPr>
          <p:cNvSpPr txBox="1"/>
          <p:nvPr/>
        </p:nvSpPr>
        <p:spPr>
          <a:xfrm>
            <a:off x="3664962" y="240054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Инновации</a:t>
            </a:r>
          </a:p>
        </p:txBody>
      </p:sp>
      <p:pic>
        <p:nvPicPr>
          <p:cNvPr id="10" name="Picture 2" descr="ÐÐ°ÑÑÐ¸Ð½ÐºÐ¸ Ð¿Ð¾ Ð·Ð°Ð¿ÑÐ¾ÑÑ Ð­ÐºÐ¾Ð»Ð¾Ð³Ð¸Ñ">
            <a:extLst>
              <a:ext uri="{FF2B5EF4-FFF2-40B4-BE49-F238E27FC236}">
                <a16:creationId xmlns:a16="http://schemas.microsoft.com/office/drawing/2014/main" id="{9EA456BD-7E4F-4A8A-B3DF-CE791A2D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03" y="2220657"/>
            <a:ext cx="2360177" cy="155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ÐÐ°ÑÑÐ¸Ð½ÐºÐ¸ Ð¿Ð¾ Ð·Ð°Ð¿ÑÐ¾ÑÑ ÐÐ´Ð¾ÑÐ¾Ð²ÑÐ¹ Ð¾Ð±ÑÐ°Ð· Ð¶Ð¸Ð·Ð½Ð¸">
            <a:extLst>
              <a:ext uri="{FF2B5EF4-FFF2-40B4-BE49-F238E27FC236}">
                <a16:creationId xmlns:a16="http://schemas.microsoft.com/office/drawing/2014/main" id="{72104BDF-BCDA-4E6D-836F-8924C3FB1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56" y="2123607"/>
            <a:ext cx="3456384" cy="179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Ð°ÑÑÐ¸Ð½ÐºÐ¸ Ð¿Ð¾ Ð·Ð°Ð¿ÑÐ¾ÑÑ ÐÐ¸Ð·Ð°Ð¹Ð½">
            <a:extLst>
              <a:ext uri="{FF2B5EF4-FFF2-40B4-BE49-F238E27FC236}">
                <a16:creationId xmlns:a16="http://schemas.microsoft.com/office/drawing/2014/main" id="{D82CDB15-9DCA-41DB-B8DD-A11D1059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03" y="4473416"/>
            <a:ext cx="2360177" cy="155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ÐÐ°ÑÑÐ¸Ð½ÐºÐ¸ Ð¿Ð¾ Ð·Ð°Ð¿ÑÐ¾ÑÑ ÐÐ´ÐµÑ Ð¿Ð¸ÐºÑÐ¾Ð³ÑÐ°Ð¼Ð¼Ð°">
            <a:extLst>
              <a:ext uri="{FF2B5EF4-FFF2-40B4-BE49-F238E27FC236}">
                <a16:creationId xmlns:a16="http://schemas.microsoft.com/office/drawing/2014/main" id="{9804D3DF-F48F-4E21-B243-1B638D378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1" t="15757" r="21101" b="17578"/>
          <a:stretch/>
        </p:blipFill>
        <p:spPr bwMode="auto">
          <a:xfrm>
            <a:off x="3283401" y="2847726"/>
            <a:ext cx="1873224" cy="214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C5C9CD2-8FE3-45E7-8C16-BF16AC85DD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023" y="4523226"/>
            <a:ext cx="2222050" cy="166735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65D49D8-FD55-45FA-BB71-9397B6B0CA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130" y="4509362"/>
            <a:ext cx="2656723" cy="216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39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212" y="251791"/>
            <a:ext cx="8596668" cy="1320800"/>
          </a:xfrm>
        </p:spPr>
        <p:txBody>
          <a:bodyPr/>
          <a:lstStyle/>
          <a:p>
            <a:r>
              <a:rPr lang="ru-RU" b="1" i="1" dirty="0"/>
              <a:t>Аллея выпускников-2020</a:t>
            </a:r>
            <a:endParaRPr lang="ru-RU" i="1" dirty="0"/>
          </a:p>
        </p:txBody>
      </p:sp>
      <p:pic>
        <p:nvPicPr>
          <p:cNvPr id="1026" name="Picture 2" descr="C:\Users\Стенины\Desktop\DSC059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8975" y="357808"/>
            <a:ext cx="5155094" cy="3436729"/>
          </a:xfrm>
          <a:prstGeom prst="rect">
            <a:avLst/>
          </a:prstGeom>
          <a:noFill/>
        </p:spPr>
      </p:pic>
      <p:pic>
        <p:nvPicPr>
          <p:cNvPr id="1028" name="Picture 4" descr="C:\Users\Стенины\Desktop\DSC058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1862" y="3603485"/>
            <a:ext cx="4881772" cy="3254515"/>
          </a:xfrm>
          <a:prstGeom prst="rect">
            <a:avLst/>
          </a:prstGeom>
          <a:noFill/>
        </p:spPr>
      </p:pic>
      <p:pic>
        <p:nvPicPr>
          <p:cNvPr id="1027" name="Picture 3" descr="C:\Users\Стенины\Desktop\уаЦ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174" y="1232449"/>
            <a:ext cx="6250209" cy="3279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/>
              <a:t>"Экологическая очистка водных объектов города Кемерово"</a:t>
            </a:r>
            <a:endParaRPr lang="ru-RU" i="1" dirty="0"/>
          </a:p>
        </p:txBody>
      </p:sp>
      <p:pic>
        <p:nvPicPr>
          <p:cNvPr id="2050" name="Picture 2" descr="C:\Users\Стенины\Desktop\lIyE1HjmHV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644" y="2044983"/>
            <a:ext cx="4735830" cy="3158490"/>
          </a:xfrm>
          <a:prstGeom prst="rect">
            <a:avLst/>
          </a:prstGeom>
          <a:noFill/>
        </p:spPr>
      </p:pic>
      <p:pic>
        <p:nvPicPr>
          <p:cNvPr id="2051" name="Picture 3" descr="C:\Users\Стенины\Desktop\DF19txP0Nn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3775" y="3438938"/>
            <a:ext cx="4677676" cy="3120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Работа по инвентаризации свалок и антропогенных объектов на территории ООПТ «Рудничный бор».</a:t>
            </a:r>
          </a:p>
        </p:txBody>
      </p:sp>
      <p:pic>
        <p:nvPicPr>
          <p:cNvPr id="3074" name="Picture 2" descr="C:\Users\Стенины\Desktop\e1a51fb0-ea42-4c6e-82bc-4419ec0145f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436" y="2173114"/>
            <a:ext cx="3657600" cy="3657600"/>
          </a:xfrm>
          <a:prstGeom prst="rect">
            <a:avLst/>
          </a:prstGeom>
          <a:noFill/>
        </p:spPr>
      </p:pic>
      <p:pic>
        <p:nvPicPr>
          <p:cNvPr id="3075" name="Picture 3" descr="C:\Users\Стенины\Desktop\631027c0-336b-4410-88a7-ebab93716f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3434" y="2414243"/>
            <a:ext cx="3459163" cy="3459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403" y="589722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tx1"/>
                </a:solidFill>
              </a:rPr>
              <a:t>Мы те, кто хочет всерьёз взяться за экологию в Кузбассе!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Наш отряд реализует некоторые проекты, среди которых: 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-сбор батареек; 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-сбор макулатуры ;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- раздельный сбор мусора; 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-рекультивация территорий в нашей области.</a:t>
            </a:r>
          </a:p>
        </p:txBody>
      </p:sp>
      <p:pic>
        <p:nvPicPr>
          <p:cNvPr id="4098" name="Picture 2" descr="C:\Users\Стенины\Desktop\XsUnOGcglaQ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10563" y="2976563"/>
            <a:ext cx="3881437" cy="3881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420823" cy="1320800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b="1" i="1" dirty="0"/>
              <a:t>Кузбасс – лучший полигон для проведения экологических научных исследований и апробации своих разработок.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b="1" dirty="0">
                <a:solidFill>
                  <a:schemeClr val="tx1"/>
                </a:solidFill>
              </a:rPr>
              <a:t>Присоединяйтесь к нашему движению! И мы сделаем этот мир лучше!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7943" y="4526104"/>
            <a:ext cx="8596668" cy="1437376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https://youtu.be/v6QFFuDRcfY</a:t>
            </a:r>
            <a:endParaRPr lang="ru-RU" dirty="0"/>
          </a:p>
          <a:p>
            <a:r>
              <a:rPr lang="ru-RU" u="sng" dirty="0">
                <a:hlinkClick r:id="rId3"/>
              </a:rPr>
              <a:t>http://www.ksai.ru/content/672/novosti/Green-Volunteers-kuzbasskoi-gsha-delaem-mir-luchshe.html</a:t>
            </a:r>
            <a:endParaRPr lang="ru-RU" dirty="0"/>
          </a:p>
        </p:txBody>
      </p:sp>
      <p:pic>
        <p:nvPicPr>
          <p:cNvPr id="4" name="Picture 2" descr="C:\Users\Стенины\Desktop\XsUnOGcgla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3502" y="4129502"/>
            <a:ext cx="2728498" cy="27284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577" y="311426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Победа в конкурсе «</a:t>
            </a:r>
            <a:r>
              <a:rPr lang="ru-RU" b="1" i="1" dirty="0" err="1"/>
              <a:t>Проклимат</a:t>
            </a:r>
            <a:r>
              <a:rPr lang="ru-RU" b="1" i="1" dirty="0"/>
              <a:t>» Экологического отряда «</a:t>
            </a:r>
            <a:r>
              <a:rPr lang="en-US" b="1" i="1" dirty="0" err="1"/>
              <a:t>GreenVolunteer</a:t>
            </a:r>
            <a:r>
              <a:rPr lang="ru-RU" b="1" i="1" dirty="0"/>
              <a:t>»</a:t>
            </a:r>
          </a:p>
        </p:txBody>
      </p:sp>
      <p:pic>
        <p:nvPicPr>
          <p:cNvPr id="5122" name="Picture 2" descr="C:\Users\Стенины\Desktop\wG4wP7sW6u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4160" y="1585374"/>
            <a:ext cx="3751371" cy="5014208"/>
          </a:xfrm>
          <a:prstGeom prst="rect">
            <a:avLst/>
          </a:prstGeom>
          <a:noFill/>
        </p:spPr>
      </p:pic>
      <p:pic>
        <p:nvPicPr>
          <p:cNvPr id="5123" name="Picture 3" descr="C:\Users\Стенины\Desktop\5aUFZltL9j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6707" y="2305879"/>
            <a:ext cx="6035276" cy="34985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2413</TotalTime>
  <Words>273</Words>
  <Application>Microsoft Office PowerPoint</Application>
  <PresentationFormat>Широкоэкранный</PresentationFormat>
  <Paragraphs>42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Century Gothic</vt:lpstr>
      <vt:lpstr>Segoe Script</vt:lpstr>
      <vt:lpstr>Times New Roman</vt:lpstr>
      <vt:lpstr>Trebuchet MS</vt:lpstr>
      <vt:lpstr>Wingdings 3</vt:lpstr>
      <vt:lpstr>Аспект</vt:lpstr>
      <vt:lpstr>Экологическое образование обучающихся и школьников в Кузбасской ГСХА</vt:lpstr>
      <vt:lpstr>Задача экологического образования и воспитания обучающихся:</vt:lpstr>
      <vt:lpstr>Презентация PowerPoint</vt:lpstr>
      <vt:lpstr>Аллея выпускников-2020</vt:lpstr>
      <vt:lpstr>"Экологическая очистка водных объектов города Кемерово"</vt:lpstr>
      <vt:lpstr>Работа по инвентаризации свалок и антропогенных объектов на территории ООПТ «Рудничный бор».</vt:lpstr>
      <vt:lpstr>Мы те, кто хочет всерьёз взяться за экологию в Кузбассе! Наш отряд реализует некоторые проекты, среди которых:  -сбор батареек;  -сбор макулатуры ; - раздельный сбор мусора;  -рекультивация территорий в нашей области.</vt:lpstr>
      <vt:lpstr> Кузбасс – лучший полигон для проведения экологических научных исследований и апробации своих разработок.   Присоединяйтесь к нашему движению! И мы сделаем этот мир лучше! </vt:lpstr>
      <vt:lpstr>Победа в конкурсе «Проклимат» Экологического отряда «GreenVolunteer»</vt:lpstr>
      <vt:lpstr>Презентация PowerPoint</vt:lpstr>
      <vt:lpstr> Пилотный этап рассчитан на 2019-2020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Всероссийский научно-образовательный научно-просветительский проект «Экологический патруль»</dc:title>
  <dc:creator>Оксана Ивина</dc:creator>
  <cp:lastModifiedBy>user1</cp:lastModifiedBy>
  <cp:revision>96</cp:revision>
  <dcterms:created xsi:type="dcterms:W3CDTF">2019-12-01T07:01:36Z</dcterms:created>
  <dcterms:modified xsi:type="dcterms:W3CDTF">2021-03-22T14:52:54Z</dcterms:modified>
</cp:coreProperties>
</file>